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F266-B92C-38C2-9661-5D7B1467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C8130-5555-35AE-D7CB-20DC7F9E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F27F-1FFE-4725-9272-427BE85C9068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702BE-2428-E9A6-BEAD-CFF3154D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F89CB-0230-0D6D-6B08-2AEF3A5E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7A2C-8E35-4258-9BB1-7E7A6B3A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4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F729A-8B8C-EEDB-E5AF-1DC020ED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D3F4B-0DED-13F3-6169-1C62F855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FCD7D-BFF6-5B42-276F-241F13C09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2BF27F-1FFE-4725-9272-427BE85C9068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3E0FB-BACB-9379-418A-3592FE537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A2D23-C036-B876-A012-5F3CBED64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3B7A2C-8E35-4258-9BB1-7E7A6B3A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7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57572E-3F99-D26C-1585-D240E6DB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understanding in the ‘epithelial era’: </a:t>
            </a:r>
            <a:br>
              <a:rPr lang="en-GB"/>
            </a:br>
            <a:r>
              <a:rPr lang="en-GB"/>
              <a:t>does one airway still mean one disease?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F2875-4A10-AF85-EB66-57D5A9200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D6E3A4-3600-78EE-9C19-608C017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2E6CA-A5B4-221C-BBF2-A3C5066F6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FB63F-1CF9-2C77-BCED-77485B58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United airways disease – the co-occurrence of upper and lower airway inflammatory diseases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DB251-1103-D1B9-7376-8466BD5C6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92CE1-60C1-1DD0-8FF5-47A5E4A2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Allergic rhinitis and allergic asthma – the archetypal united </a:t>
            </a:r>
            <a:br>
              <a:rPr lang="en-US">
                <a:ea typeface="Cambria"/>
              </a:rPr>
            </a:br>
            <a:r>
              <a:rPr lang="en-US">
                <a:ea typeface="Cambria"/>
              </a:rPr>
              <a:t>airways disease</a:t>
            </a:r>
            <a:r>
              <a:rPr lang="en-US" baseline="30000">
                <a:ea typeface="Cambria"/>
              </a:rPr>
              <a:t>1</a:t>
            </a:r>
            <a:r>
              <a:rPr lang="en-US">
                <a:ea typeface="Cambria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64A7C-D74F-1D7D-CC07-74D500593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7C211C-20B5-4526-F39E-646941E7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epithelial barrier hypothesis may explain the occurrence </a:t>
            </a:r>
            <a:br>
              <a:rPr lang="en-GB"/>
            </a:br>
            <a:r>
              <a:rPr lang="en-GB"/>
              <a:t>of multimorbid allergic disease</a:t>
            </a:r>
            <a:r>
              <a:rPr lang="en-GB" baseline="30000"/>
              <a:t>1,2</a:t>
            </a:r>
            <a:r>
              <a:rPr lang="en-GB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68FE0-F721-BED6-1712-FA490B9E6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8A54B-3134-A0D4-E533-EF9FDB9D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Patients may have multiple drivers of inflammation and overlapping phenotypes</a:t>
            </a:r>
            <a:r>
              <a:rPr lang="en-GB" baseline="30000"/>
              <a:t>1–6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C581F-FB2D-DFF3-158A-FF44678F5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3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291954-0FF2-36F8-779C-C052E5FE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Managing asthma is challenging because airway inflammation is complex, heterogeneous and dynamic</a:t>
            </a:r>
            <a:r>
              <a:rPr lang="en-GB" baseline="30000"/>
              <a:t>1–4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53635-0A76-A636-7DE0-D49CE1760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BEE61-23C8-D802-83D6-D6497EC7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evaluations for asthma</a:t>
            </a:r>
            <a:r>
              <a:rPr lang="en-US" baseline="30000"/>
              <a:t>1–6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6D34C-61C5-FBD2-1ADA-3FA51F4841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6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ED172E-1A8B-D5B0-575A-E84AFC99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Validated and experimental biomarkers and the asthma phenotypes they can be used to identify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05B16-0F34-1D51-7653-7A25FCDF2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073BF7-6A3A-397A-3663-061043B4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Allergic and non-allergic rhinitis are heterogenous conditions associated with significant disease burden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D10F6-4E09-0158-78DE-44C51FF96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3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728C4B15-5DF7-4B84-98D6-B8F43F45B83C}"/>
</file>

<file path=customXml/itemProps2.xml><?xml version="1.0" encoding="utf-8"?>
<ds:datastoreItem xmlns:ds="http://schemas.openxmlformats.org/officeDocument/2006/customXml" ds:itemID="{C07F42C5-C319-44BC-B131-EAEF8168B5D9}"/>
</file>

<file path=customXml/itemProps3.xml><?xml version="1.0" encoding="utf-8"?>
<ds:datastoreItem xmlns:ds="http://schemas.openxmlformats.org/officeDocument/2006/customXml" ds:itemID="{A356AB41-883E-44D2-A674-719B1FBC807E}"/>
</file>

<file path=customXml/itemProps4.xml><?xml version="1.0" encoding="utf-8"?>
<ds:datastoreItem xmlns:ds="http://schemas.openxmlformats.org/officeDocument/2006/customXml" ds:itemID="{3C80DBEA-835B-4361-A57E-D3002B5A76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Cambria</vt:lpstr>
      <vt:lpstr>Office Theme</vt:lpstr>
      <vt:lpstr>Increased understanding in the ‘epithelial era’:  does one airway still mean one disease? </vt:lpstr>
      <vt:lpstr>United airways disease – the co-occurrence of upper and lower airway inflammatory diseases</vt:lpstr>
      <vt:lpstr>Allergic rhinitis and allergic asthma – the archetypal united  airways disease1 </vt:lpstr>
      <vt:lpstr>The epithelial barrier hypothesis may explain the occurrence  of multimorbid allergic disease1,2 </vt:lpstr>
      <vt:lpstr>Patients may have multiple drivers of inflammation and overlapping phenotypes1–6</vt:lpstr>
      <vt:lpstr>Managing asthma is challenging because airway inflammation is complex, heterogeneous and dynamic1–4</vt:lpstr>
      <vt:lpstr>Clinical evaluations for asthma1–6</vt:lpstr>
      <vt:lpstr>Validated and experimental biomarkers and the asthma phenotypes they can be used to identify1,2</vt:lpstr>
      <vt:lpstr>Allergic and non-allergic rhinitis are heterogenous conditions associated with significant disease burden1,2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understanding in the ‘epithelial era’:  does one airway still mean one disease? </dc:title>
  <dc:creator>Helios Medical Communications</dc:creator>
  <cp:lastModifiedBy>Helios Medical Communications</cp:lastModifiedBy>
  <cp:revision>1</cp:revision>
  <dcterms:created xsi:type="dcterms:W3CDTF">2024-07-08T09:09:34Z</dcterms:created>
  <dcterms:modified xsi:type="dcterms:W3CDTF">2024-07-08T09:09:34Z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MediaServiceImageTags">
    <vt:lpwstr/>
  </property>
</Properties>
</file>